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8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271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698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14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1083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94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295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12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37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5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25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46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568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553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24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21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40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ED57292-E1A8-436E-8B70-F5D84244EEA9}" type="datetimeFigureOut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85F65CD-FC38-4810-AD9B-0D3E94D94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3246" y="486698"/>
            <a:ext cx="9144000" cy="1655762"/>
          </a:xfrm>
        </p:spPr>
        <p:txBody>
          <a:bodyPr/>
          <a:lstStyle/>
          <a:p>
            <a:r>
              <a:rPr lang="en-US" sz="4000" dirty="0"/>
              <a:t>First, Optional, 4</a:t>
            </a:r>
            <a:r>
              <a:rPr lang="en-US" sz="4000" baseline="30000" dirty="0"/>
              <a:t>th</a:t>
            </a:r>
            <a:r>
              <a:rPr lang="en-US" sz="4000" dirty="0"/>
              <a:t> Grade, Parent Meeting</a:t>
            </a:r>
          </a:p>
          <a:p>
            <a:r>
              <a:rPr lang="en-US" sz="4000" dirty="0"/>
              <a:t>August 18, 2016</a:t>
            </a:r>
          </a:p>
        </p:txBody>
      </p:sp>
    </p:spTree>
    <p:extLst>
      <p:ext uri="{BB962C8B-B14F-4D97-AF65-F5344CB8AC3E}">
        <p14:creationId xmlns:p14="http://schemas.microsoft.com/office/powerpoint/2010/main" val="51789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18" y="637953"/>
            <a:ext cx="10396882" cy="1770321"/>
          </a:xfrm>
        </p:spPr>
        <p:txBody>
          <a:bodyPr>
            <a:normAutofit/>
          </a:bodyPr>
          <a:lstStyle/>
          <a:p>
            <a:r>
              <a:rPr lang="en-US" dirty="0"/>
              <a:t>3 Fourth Grade </a:t>
            </a:r>
            <a:br>
              <a:rPr lang="en-US" dirty="0"/>
            </a:br>
            <a:r>
              <a:rPr lang="en-US" dirty="0"/>
              <a:t>Classrooms…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09084" y="2456121"/>
            <a:ext cx="10394707" cy="3311189"/>
          </a:xfrm>
        </p:spPr>
        <p:txBody>
          <a:bodyPr>
            <a:normAutofit/>
          </a:bodyPr>
          <a:lstStyle/>
          <a:p>
            <a:r>
              <a:rPr lang="en-US" sz="3600" dirty="0"/>
              <a:t>Mrs. Irons</a:t>
            </a:r>
          </a:p>
          <a:p>
            <a:r>
              <a:rPr lang="en-US" sz="3600" dirty="0"/>
              <a:t>Miss LORANCE</a:t>
            </a:r>
          </a:p>
          <a:p>
            <a:r>
              <a:rPr lang="en-US" sz="3600" dirty="0"/>
              <a:t>MRs Schmidt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6" r="7300"/>
          <a:stretch/>
        </p:blipFill>
        <p:spPr>
          <a:xfrm rot="5400000">
            <a:off x="6930130" y="1598594"/>
            <a:ext cx="5653963" cy="382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33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items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502" y="1711841"/>
            <a:ext cx="10345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Rounded MT Bold" panose="020F0704030504030204" pitchFamily="34" charset="0"/>
              </a:rPr>
              <a:t>Timed Math Facts</a:t>
            </a:r>
            <a:r>
              <a:rPr lang="en-US" sz="2800" dirty="0">
                <a:latin typeface="Arial Rounded MT Bold" panose="020F0704030504030204" pitchFamily="34" charset="0"/>
              </a:rPr>
              <a:t> </a:t>
            </a:r>
            <a:r>
              <a:rPr lang="en-US" sz="2400" dirty="0">
                <a:latin typeface="Arial Rounded MT Bold" panose="020F0704030504030204" pitchFamily="34" charset="0"/>
              </a:rPr>
              <a:t>(Explanation and Reasons)</a:t>
            </a:r>
          </a:p>
          <a:p>
            <a:r>
              <a:rPr lang="en-US" sz="2800" b="1" dirty="0">
                <a:latin typeface="Arial Rounded MT Bold" panose="020F0704030504030204" pitchFamily="34" charset="0"/>
              </a:rPr>
              <a:t>Behavior Program </a:t>
            </a:r>
            <a:r>
              <a:rPr lang="en-US" sz="2400" dirty="0">
                <a:latin typeface="Arial Rounded MT Bold" panose="020F0704030504030204" pitchFamily="34" charset="0"/>
              </a:rPr>
              <a:t>(Think Sheets, Character Counts, &amp; More)</a:t>
            </a:r>
          </a:p>
          <a:p>
            <a:r>
              <a:rPr lang="en-US" sz="2800" b="1" dirty="0">
                <a:latin typeface="Arial Rounded MT Bold" panose="020F0704030504030204" pitchFamily="34" charset="0"/>
              </a:rPr>
              <a:t>Remind101 </a:t>
            </a:r>
            <a:r>
              <a:rPr lang="en-US" sz="2400" dirty="0">
                <a:latin typeface="Arial Rounded MT Bold" panose="020F0704030504030204" pitchFamily="34" charset="0"/>
              </a:rPr>
              <a:t>(app/website/texts)</a:t>
            </a:r>
            <a:r>
              <a:rPr lang="en-US" sz="2400" b="1" dirty="0">
                <a:latin typeface="Arial Rounded MT Bold" panose="020F0704030504030204" pitchFamily="34" charset="0"/>
              </a:rPr>
              <a:t>, </a:t>
            </a:r>
            <a:r>
              <a:rPr lang="en-US" sz="2800" b="1" dirty="0">
                <a:latin typeface="Arial Rounded MT Bold" panose="020F0704030504030204" pitchFamily="34" charset="0"/>
              </a:rPr>
              <a:t>School Facebook App/Phone App, Grade Level Website</a:t>
            </a:r>
            <a:endParaRPr lang="en-US" sz="28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63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Timed math facts</a:t>
            </a:r>
          </a:p>
        </p:txBody>
      </p:sp>
      <p:pic>
        <p:nvPicPr>
          <p:cNvPr id="4" name="Content Placeholder 3" descr="Math Facts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8984">
            <a:off x="8426689" y="382734"/>
            <a:ext cx="2953466" cy="2317335"/>
          </a:xfrm>
          <a:prstGeom prst="rect">
            <a:avLst/>
          </a:prstGeom>
        </p:spPr>
      </p:pic>
      <p:pic>
        <p:nvPicPr>
          <p:cNvPr id="5" name="Picture 4" descr="Original file ‎ (SVG file, nominally 512 × 512 pixels, file size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876" y="155994"/>
            <a:ext cx="1996897" cy="199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68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Behavior program</a:t>
            </a:r>
          </a:p>
        </p:txBody>
      </p:sp>
      <p:sp>
        <p:nvSpPr>
          <p:cNvPr id="8" name="Rectangle 7"/>
          <p:cNvSpPr/>
          <p:nvPr/>
        </p:nvSpPr>
        <p:spPr>
          <a:xfrm>
            <a:off x="7453423" y="483781"/>
            <a:ext cx="850605" cy="57415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453423" y="2355025"/>
            <a:ext cx="850605" cy="574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453422" y="1114972"/>
            <a:ext cx="850605" cy="57415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453422" y="1738747"/>
            <a:ext cx="850605" cy="574158"/>
          </a:xfrm>
          <a:prstGeom prst="rect">
            <a:avLst/>
          </a:prstGeom>
          <a:solidFill>
            <a:srgbClr val="F98607"/>
          </a:solidFill>
          <a:ln>
            <a:solidFill>
              <a:srgbClr val="F986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453422" y="2954036"/>
            <a:ext cx="850605" cy="57415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304027" y="341667"/>
            <a:ext cx="332799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Rounded MT Bold" panose="020F0704030504030204" pitchFamily="34" charset="0"/>
              </a:rPr>
              <a:t>Green=Great Day </a:t>
            </a:r>
            <a:endParaRPr lang="en-US" sz="2400" dirty="0" smtClean="0">
              <a:latin typeface="Arial Rounded MT Bold" panose="020F0704030504030204" pitchFamily="34" charset="0"/>
            </a:endParaRPr>
          </a:p>
          <a:p>
            <a:r>
              <a:rPr lang="en-US" sz="1400" dirty="0" smtClean="0">
                <a:latin typeface="Arial Rounded MT Bold" panose="020F0704030504030204" pitchFamily="34" charset="0"/>
              </a:rPr>
              <a:t>($2 or 2 medals)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04027" y="1792488"/>
            <a:ext cx="3480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Rounded MT Bold" panose="020F0704030504030204" pitchFamily="34" charset="0"/>
              </a:rPr>
              <a:t>Orange=Think Sheet, </a:t>
            </a:r>
            <a:r>
              <a:rPr lang="en-US" sz="1600" dirty="0" smtClean="0">
                <a:latin typeface="Arial Rounded MT Bold" panose="020F0704030504030204" pitchFamily="34" charset="0"/>
              </a:rPr>
              <a:t>walk 20min,</a:t>
            </a:r>
          </a:p>
          <a:p>
            <a:r>
              <a:rPr lang="en-US" sz="1600" dirty="0" smtClean="0">
                <a:latin typeface="Arial Rounded MT Bold" panose="020F0704030504030204" pitchFamily="34" charset="0"/>
              </a:rPr>
              <a:t>($1 or 1 medal)</a:t>
            </a:r>
            <a:endParaRPr lang="en-US" sz="1600" dirty="0">
              <a:latin typeface="Arial Rounded MT Bold" panose="020F07040305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04027" y="1010879"/>
            <a:ext cx="3327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Rounded MT Bold" panose="020F0704030504030204" pitchFamily="34" charset="0"/>
              </a:rPr>
              <a:t>Yellow=walk </a:t>
            </a:r>
            <a:r>
              <a:rPr lang="en-US" sz="2400" dirty="0" smtClean="0">
                <a:latin typeface="Arial Rounded MT Bold" panose="020F0704030504030204" pitchFamily="34" charset="0"/>
              </a:rPr>
              <a:t>10 min </a:t>
            </a:r>
            <a:r>
              <a:rPr lang="en-US" sz="1200" dirty="0" smtClean="0">
                <a:latin typeface="Arial Rounded MT Bold" panose="020F0704030504030204" pitchFamily="34" charset="0"/>
              </a:rPr>
              <a:t>($1 or 1 medal)</a:t>
            </a:r>
            <a:endParaRPr lang="en-US" sz="1200" dirty="0">
              <a:latin typeface="Arial Rounded MT Bold" panose="020F07040305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04027" y="2416263"/>
            <a:ext cx="3480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Rounded MT Bold" panose="020F0704030504030204" pitchFamily="34" charset="0"/>
              </a:rPr>
              <a:t>Red=Office Referral </a:t>
            </a:r>
            <a:r>
              <a:rPr lang="en-US" sz="1600" dirty="0" smtClean="0">
                <a:latin typeface="Arial Rounded MT Bold" panose="020F0704030504030204" pitchFamily="34" charset="0"/>
              </a:rPr>
              <a:t>$0 </a:t>
            </a:r>
            <a:r>
              <a:rPr lang="en-US" sz="1600" dirty="0">
                <a:latin typeface="Arial Rounded MT Bold" panose="020F0704030504030204" pitchFamily="34" charset="0"/>
              </a:rPr>
              <a:t>&amp; Walk 30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04027" y="2942878"/>
            <a:ext cx="348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Rounded MT Bold" panose="020F0704030504030204" pitchFamily="34" charset="0"/>
              </a:rPr>
              <a:t>White=No Homework </a:t>
            </a:r>
            <a:r>
              <a:rPr lang="en-US" sz="1400" dirty="0">
                <a:latin typeface="Arial Rounded MT Bold" panose="020F0704030504030204" pitchFamily="34" charset="0"/>
              </a:rPr>
              <a:t>(not behavior related) </a:t>
            </a:r>
            <a:r>
              <a:rPr lang="en-US" sz="1400" dirty="0" smtClean="0">
                <a:latin typeface="Arial Rounded MT Bold" panose="020F0704030504030204" pitchFamily="34" charset="0"/>
              </a:rPr>
              <a:t>($</a:t>
            </a:r>
            <a:r>
              <a:rPr lang="en-US" dirty="0" smtClean="0">
                <a:latin typeface="Arial Rounded MT Bold" panose="020F0704030504030204" pitchFamily="34" charset="0"/>
              </a:rPr>
              <a:t>1 or 1 medal)</a:t>
            </a:r>
            <a:endParaRPr lang="en-US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407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590" y="309282"/>
            <a:ext cx="10396882" cy="1151965"/>
          </a:xfrm>
        </p:spPr>
        <p:txBody>
          <a:bodyPr/>
          <a:lstStyle/>
          <a:p>
            <a:r>
              <a:rPr lang="en-US" dirty="0"/>
              <a:t>Remind101/</a:t>
            </a:r>
            <a:r>
              <a:rPr lang="en-US" dirty="0" err="1"/>
              <a:t>facebook</a:t>
            </a:r>
            <a:r>
              <a:rPr lang="en-US" dirty="0"/>
              <a:t>/app/website</a:t>
            </a:r>
          </a:p>
        </p:txBody>
      </p:sp>
      <p:pic>
        <p:nvPicPr>
          <p:cNvPr id="2050" name="Picture 2" descr="http://i.imgur.com/pIMx7s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16" y="1265370"/>
            <a:ext cx="3948212" cy="271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  North County Charter Schools- screenshot thumbnail  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834" y="1265370"/>
            <a:ext cx="1619881" cy="271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4th grade rock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850" y="1265370"/>
            <a:ext cx="3418127" cy="271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" y="4276165"/>
            <a:ext cx="10874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Palatino Linotype" panose="02040502050505030304" pitchFamily="18" charset="0"/>
              </a:rPr>
              <a:t>Grade Level Website:</a:t>
            </a:r>
          </a:p>
          <a:p>
            <a:r>
              <a:rPr lang="en-US" sz="3600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         http://grade4nccs.wikispaces.com</a:t>
            </a:r>
            <a:endParaRPr lang="en-US" sz="3600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2335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Main Event</Template>
  <TotalTime>91</TotalTime>
  <Words>120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Rounded MT Bold</vt:lpstr>
      <vt:lpstr>Impact</vt:lpstr>
      <vt:lpstr>Palatino Linotype</vt:lpstr>
      <vt:lpstr>Main Event</vt:lpstr>
      <vt:lpstr>PowerPoint Presentation</vt:lpstr>
      <vt:lpstr>3 Fourth Grade  Classrooms…</vt:lpstr>
      <vt:lpstr>Agenda items</vt:lpstr>
      <vt:lpstr>Timed math facts</vt:lpstr>
      <vt:lpstr>Behavior program</vt:lpstr>
      <vt:lpstr>Remind101/facebook/app/website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Destiny Lorance</dc:creator>
  <cp:lastModifiedBy>Windows User</cp:lastModifiedBy>
  <cp:revision>9</cp:revision>
  <dcterms:created xsi:type="dcterms:W3CDTF">2016-08-15T02:11:20Z</dcterms:created>
  <dcterms:modified xsi:type="dcterms:W3CDTF">2016-08-15T19:48:03Z</dcterms:modified>
</cp:coreProperties>
</file>